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67" r:id="rId23"/>
  </p:sldIdLst>
  <p:sldSz cx="9144000" cy="6858000" type="screen4x3"/>
  <p:notesSz cx="6858000" cy="9144000"/>
  <p:embeddedFontLst>
    <p:embeddedFont>
      <p:font typeface="Twinkl SemiBold" charset="0"/>
      <p:bold r:id="rId26"/>
    </p:embeddedFont>
    <p:embeddedFont>
      <p:font typeface="Twinkl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uffy" panose="020B0603060100000000" charset="0"/>
      <p:regular r:id="rId33"/>
      <p:bold r:id="rId34"/>
      <p:italic r:id="rId35"/>
      <p:boldItalic r:id="rId36"/>
    </p:embeddedFont>
    <p:embeddedFont>
      <p:font typeface="Sassoon Infant Rg" panose="02000503030000020003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ACDDFC"/>
    <a:srgbClr val="80C1EB"/>
    <a:srgbClr val="18A0DB"/>
    <a:srgbClr val="FFFFFF"/>
    <a:srgbClr val="4AA1D9"/>
    <a:srgbClr val="21A6F9"/>
    <a:srgbClr val="2898A8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5" y="0"/>
            <a:ext cx="1035780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6440" y="-4641019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What can you see?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59259E-6 C -0.11354 2.59259E-6 -0.20625 -0.03357 -0.20625 -0.0757 L -0.20625 -0.25232 C -0.20625 -0.29468 -0.11354 -0.3294 0.00035 -0.3294 L 0.47066 -0.3294 C 0.5849 -0.3294 0.68194 -0.29468 0.68194 -0.25232 L 0.68194 -0.0757 C 0.68194 -0.03357 0.5849 2.59259E-6 0.47066 2.59259E-6 L 0.00035 2.59259E-6 Z " pathEditMode="relative" rAng="16200000" ptsTypes="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" r="11766"/>
          <a:stretch/>
        </p:blipFill>
        <p:spPr>
          <a:xfrm>
            <a:off x="-28575" y="0"/>
            <a:ext cx="9163050" cy="68580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9212" y="5434354"/>
            <a:ext cx="6150080" cy="994306"/>
          </a:xfrm>
        </p:spPr>
        <p:txBody>
          <a:bodyPr/>
          <a:lstStyle/>
          <a:p>
            <a:r>
              <a:rPr lang="en-GB" sz="6600" dirty="0" smtClean="0">
                <a:solidFill>
                  <a:schemeClr val="bg1"/>
                </a:solidFill>
              </a:rPr>
              <a:t>Snowy Owl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9049" y="6458664"/>
            <a:ext cx="91439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" dirty="0">
                <a:solidFill>
                  <a:srgbClr val="1C1C1C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Photo courtesy of m01229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24679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b="7920"/>
          <a:stretch/>
        </p:blipFill>
        <p:spPr>
          <a:xfrm>
            <a:off x="0" y="0"/>
            <a:ext cx="978751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9355" y="-3784676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What can you see?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C -0.11858 4.44444E-6 -0.2158 -0.05741 -0.2158 -0.13033 L -0.2158 -0.43496 C -0.2158 -0.50811 -0.11858 -0.56829 2.22222E-6 -0.56829 L 0.49219 -0.56829 C 0.61163 -0.56829 0.71371 -0.50811 0.71371 -0.43496 L 0.71371 -0.13033 C 0.71371 -0.05741 0.61163 4.44444E-6 0.49219 4.44444E-6 L 2.22222E-6 4.44444E-6 Z " pathEditMode="relative" rAng="16200000" ptsTypes="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6" y="-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r="5848" b="7920"/>
          <a:stretch/>
        </p:blipFill>
        <p:spPr>
          <a:xfrm>
            <a:off x="0" y="0"/>
            <a:ext cx="9134475" cy="68580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4439267" cy="994306"/>
          </a:xfrm>
        </p:spPr>
        <p:txBody>
          <a:bodyPr/>
          <a:lstStyle/>
          <a:p>
            <a:r>
              <a:rPr lang="en-GB" sz="8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Walrus</a:t>
            </a:r>
            <a:endParaRPr lang="en-GB" sz="8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3" y="6397882"/>
            <a:ext cx="91439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" dirty="0">
                <a:solidFill>
                  <a:srgbClr val="1C1C1C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Photo courtesy of Polar Cruises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5376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432" y="-33645"/>
            <a:ext cx="10332422" cy="6891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9303" y="-3843669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What can you see?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-0.0665 -4.44444E-6 -0.12153 -0.0574 -0.12153 -0.13032 L -0.12153 -0.43495 C -0.12153 -0.5081 -0.0665 -0.56828 4.72222E-6 -0.56828 L 0.27777 -0.56828 C 0.34531 -0.56828 0.40381 -0.5081 0.40381 -0.43495 L 0.40381 -0.13032 C 0.40381 -0.0574 0.34531 -4.44444E-6 0.27777 -4.44444E-6 L 4.72222E-6 -4.44444E-6 Z " pathEditMode="relative" rAng="16200000" ptsTypes="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432" y="-33645"/>
            <a:ext cx="10332422" cy="689164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32512" y="5137981"/>
            <a:ext cx="4811488" cy="994306"/>
          </a:xfrm>
        </p:spPr>
        <p:txBody>
          <a:bodyPr/>
          <a:lstStyle/>
          <a:p>
            <a:r>
              <a:rPr lang="en-GB" sz="6600" dirty="0" smtClean="0">
                <a:solidFill>
                  <a:schemeClr val="bg1"/>
                </a:solidFill>
              </a:rPr>
              <a:t>Polar Bear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5220" y="6402810"/>
            <a:ext cx="91439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Photo courtesy of Smudge 9000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9228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799" y="-77911"/>
            <a:ext cx="10627278" cy="7088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3400" y="-2876655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What can you see?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2 C -0.06719 -0.00092 -0.12222 -0.04629 -0.12222 -0.10416 L -0.12222 -0.34652 C -0.12222 -0.40439 -0.06719 -0.45254 -0.00069 -0.45254 L 0.27708 -0.45254 C 0.34462 -0.45254 0.40312 -0.40439 0.40312 -0.34652 L 0.40312 -0.10416 C 0.40312 -0.04629 0.34462 -0.00092 0.27708 -0.00092 L -0.00069 -0.00092 Z " pathEditMode="relative" rAng="16200000" ptsTypes="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r="7640"/>
          <a:stretch/>
        </p:blipFill>
        <p:spPr>
          <a:xfrm>
            <a:off x="0" y="-77911"/>
            <a:ext cx="9129486" cy="7088312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64743" y="188609"/>
            <a:ext cx="4463145" cy="994306"/>
          </a:xfrm>
        </p:spPr>
        <p:txBody>
          <a:bodyPr/>
          <a:lstStyle/>
          <a:p>
            <a:r>
              <a:rPr lang="en-GB" sz="7200" dirty="0" smtClean="0">
                <a:solidFill>
                  <a:schemeClr val="bg1"/>
                </a:solidFill>
              </a:rPr>
              <a:t>Reindeer</a:t>
            </a:r>
            <a:endParaRPr lang="en-GB" sz="7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5220" y="6402810"/>
            <a:ext cx="91439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" dirty="0">
                <a:solidFill>
                  <a:srgbClr val="1C1C1C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Photo courtesy of Smudge 9000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642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95" y="-101599"/>
            <a:ext cx="10613049" cy="7068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9037" y="-6218248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What can you see?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4.81481E-6 C -0.08975 -4.81481E-6 -0.16336 0.05602 -0.16336 0.12778 L -0.16336 0.42801 C -0.16336 0.49977 -0.08975 0.55926 -0.00052 0.55926 L 0.36997 0.55926 C 0.46007 0.55926 0.53837 0.49977 0.53837 0.42801 L 0.53837 0.12778 C 0.53837 0.05602 0.46007 -4.81481E-6 0.36997 -4.81481E-6 L -0.00052 -4.81481E-6 Z " pathEditMode="relative" rAng="16200000" ptsTypes="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595" y="-101599"/>
            <a:ext cx="10613049" cy="706845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38916" y="478895"/>
            <a:ext cx="3338357" cy="994306"/>
          </a:xfrm>
        </p:spPr>
        <p:txBody>
          <a:bodyPr/>
          <a:lstStyle/>
          <a:p>
            <a:r>
              <a:rPr lang="en-GB" sz="8000" dirty="0" smtClean="0">
                <a:solidFill>
                  <a:schemeClr val="bg1"/>
                </a:solidFill>
              </a:rPr>
              <a:t>Seal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5220" y="6402810"/>
            <a:ext cx="91439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Photo courtesy of Smudge 9000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41632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304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3500" y="-5095897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What can you see?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69 C 0.00156 -0.07222 0.05972 -0.13055 0.13125 -0.13055 L 0.4309 -0.13055 C 0.50243 -0.13055 0.56076 -0.07222 0.56076 -0.00069 L 0.56076 0.29422 C 0.56076 0.36574 0.50243 0.42639 0.4309 0.42639 L 0.13125 0.42639 C 0.05972 0.42639 0.00156 0.36574 0.00156 0.29422 L 0.00156 -0.00069 Z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r="8721"/>
          <a:stretch/>
        </p:blipFill>
        <p:spPr>
          <a:xfrm>
            <a:off x="-95250" y="0"/>
            <a:ext cx="927735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403" y="-3864505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What can you see?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85185E-6 C -0.06666 -1.85185E-6 -0.12152 -0.03912 -0.12152 -0.08981 L -0.12152 -0.30231 C -0.12152 -0.35278 -0.06666 -0.39537 -0.00017 -0.39537 L 0.27691 -0.39537 C 0.34462 -0.39537 0.40365 -0.35278 0.40365 -0.30231 L 0.40365 -0.08981 C 0.40365 -0.03912 0.34462 -1.85185E-6 0.27691 -1.85185E-6 L -0.00017 -1.85185E-6 Z " pathEditMode="relative" rAng="16200000" ptsTypes="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r="8721"/>
          <a:stretch/>
        </p:blipFill>
        <p:spPr>
          <a:xfrm>
            <a:off x="-95250" y="0"/>
            <a:ext cx="9277350" cy="68580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455957" y="247400"/>
            <a:ext cx="3662821" cy="1969337"/>
          </a:xfrm>
        </p:spPr>
        <p:txBody>
          <a:bodyPr/>
          <a:lstStyle/>
          <a:p>
            <a:pPr algn="r"/>
            <a:r>
              <a:rPr lang="en-GB" sz="7200" dirty="0" smtClean="0"/>
              <a:t>Arctic Hare</a:t>
            </a:r>
            <a:endParaRPr lang="en-GB" sz="7200" dirty="0"/>
          </a:p>
        </p:txBody>
      </p:sp>
      <p:sp>
        <p:nvSpPr>
          <p:cNvPr id="5" name="Rectangle 4"/>
          <p:cNvSpPr/>
          <p:nvPr/>
        </p:nvSpPr>
        <p:spPr>
          <a:xfrm>
            <a:off x="-25220" y="6402810"/>
            <a:ext cx="91439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" dirty="0">
                <a:solidFill>
                  <a:srgbClr val="1C1C1C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Photo courtesy of </a:t>
            </a:r>
            <a:r>
              <a:rPr lang="en-GB" sz="600" dirty="0" err="1">
                <a:solidFill>
                  <a:srgbClr val="1C1C1C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helenehoffman</a:t>
            </a:r>
            <a:r>
              <a:rPr lang="en-GB" sz="600" dirty="0">
                <a:solidFill>
                  <a:srgbClr val="1C1C1C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1819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3"/>
          <a:stretch/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4038602" cy="994306"/>
          </a:xfrm>
        </p:spPr>
        <p:txBody>
          <a:bodyPr/>
          <a:lstStyle/>
          <a:p>
            <a:r>
              <a:rPr lang="en-GB" sz="6000" dirty="0" smtClean="0">
                <a:solidFill>
                  <a:schemeClr val="bg1"/>
                </a:solidFill>
              </a:rPr>
              <a:t>Husky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" y="6372225"/>
            <a:ext cx="91439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" dirty="0">
                <a:solidFill>
                  <a:schemeClr val="tx1">
                    <a:lumMod val="90000"/>
                    <a:lumOff val="10000"/>
                  </a:schemeClr>
                </a:solidFill>
                <a:latin typeface="Tuffy" panose="020B0603060100000000" pitchFamily="34" charset="0"/>
                <a:ea typeface="Tuffy" panose="020B0603060100000000" pitchFamily="34" charset="0"/>
              </a:rPr>
              <a:t>Photo courtesy of </a:t>
            </a:r>
            <a:r>
              <a:rPr lang="en-GB" sz="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uffy" panose="020B0603060100000000" pitchFamily="34" charset="0"/>
                <a:ea typeface="Tuffy" panose="020B0603060100000000" pitchFamily="34" charset="0"/>
              </a:rPr>
              <a:t>DenaliNPS</a:t>
            </a:r>
            <a:r>
              <a:rPr lang="en-GB" sz="600" dirty="0">
                <a:solidFill>
                  <a:schemeClr val="tx1">
                    <a:lumMod val="90000"/>
                    <a:lumOff val="10000"/>
                  </a:schemeClr>
                </a:solidFill>
                <a:latin typeface="Tuffy" panose="020B0603060100000000" pitchFamily="34" charset="0"/>
                <a:ea typeface="Tuffy" panose="020B0603060100000000" pitchFamily="34" charset="0"/>
              </a:rPr>
              <a:t>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11909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5600" y="-3355997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What can you see?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4.07407E-6 C -0.0533 4.07407E-6 -0.09705 -0.06412 -0.09705 -0.14329 L -0.09705 -0.47454 C -0.09705 -0.55371 -0.0533 -0.61829 0.00035 -0.61829 L 0.22153 -0.61829 C 0.27517 -0.61829 0.32066 -0.55371 0.32066 -0.47454 L 0.32066 -0.14329 C 0.32066 -0.06412 0.27517 4.07407E-6 0.22153 4.07407E-6 L 0.00035 4.07407E-6 Z " pathEditMode="relative" rAng="16200000" ptsTypes="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789714" y="130553"/>
            <a:ext cx="3902073" cy="994306"/>
          </a:xfrm>
        </p:spPr>
        <p:txBody>
          <a:bodyPr/>
          <a:lstStyle/>
          <a:p>
            <a:r>
              <a:rPr lang="en-GB" sz="6000" dirty="0" smtClean="0">
                <a:solidFill>
                  <a:schemeClr val="bg1"/>
                </a:solidFill>
              </a:rPr>
              <a:t>Moose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" y="6486525"/>
            <a:ext cx="91439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Photo courtesy of </a:t>
            </a:r>
            <a:r>
              <a:rPr lang="en-GB" sz="600" dirty="0" err="1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echoforsberg</a:t>
            </a:r>
            <a:r>
              <a:rPr lang="en-GB" sz="6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16984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728" y="2173"/>
            <a:ext cx="9943863" cy="6855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51301" y="-3724133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What can you see?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93 C -0.12083 0.00093 -0.21944 -0.04467 -0.21944 -0.10116 L -0.21944 -0.3375 C -0.21944 -0.39398 -0.12083 -0.44004 -0.00035 -0.44004 L 0.4974 -0.44004 C 0.61806 -0.44004 0.72049 -0.39398 0.72049 -0.3375 L 0.72049 -0.10116 C 0.72049 -0.04467 0.61806 0.00093 0.4974 0.00093 L -0.00035 0.00093 Z " pathEditMode="relative" rAng="16200000" ptsTypes="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7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728" y="2173"/>
            <a:ext cx="9943863" cy="685582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203288" y="301915"/>
            <a:ext cx="4940712" cy="994306"/>
          </a:xfrm>
        </p:spPr>
        <p:txBody>
          <a:bodyPr/>
          <a:lstStyle/>
          <a:p>
            <a:r>
              <a:rPr lang="en-GB" sz="6600" dirty="0" smtClean="0">
                <a:solidFill>
                  <a:schemeClr val="bg1"/>
                </a:solidFill>
              </a:rPr>
              <a:t>Arctic Fox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" y="6486525"/>
            <a:ext cx="91439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" dirty="0">
                <a:solidFill>
                  <a:srgbClr val="1C1C1C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Photo courtesy of </a:t>
            </a:r>
            <a:r>
              <a:rPr lang="en-GB" sz="600" dirty="0" err="1">
                <a:solidFill>
                  <a:srgbClr val="1C1C1C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em_j_bishop</a:t>
            </a:r>
            <a:r>
              <a:rPr lang="en-GB" sz="600" dirty="0">
                <a:solidFill>
                  <a:srgbClr val="1C1C1C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32690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40" y="0"/>
            <a:ext cx="989097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6556" y="-2521525"/>
            <a:ext cx="21755100" cy="1538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What can you see?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185 C -0.07256 0.00185 -0.13159 -0.04329 -0.13159 -0.1 L -0.13159 -0.33681 C -0.13159 -0.39352 -0.07256 -0.44005 -4.72222E-6 -0.44005 L 0.29983 -0.44005 C 0.37257 -0.44005 0.43438 -0.39352 0.43438 -0.33681 L 0.43438 -0.1 C 0.43438 -0.04329 0.37257 0.00185 0.29983 0.00185 L -4.72222E-6 0.00185 Z " pathEditMode="relative" rAng="16200000" ptsTypes="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40" y="0"/>
            <a:ext cx="9890975" cy="685800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78895"/>
            <a:ext cx="4165602" cy="994306"/>
          </a:xfrm>
        </p:spPr>
        <p:txBody>
          <a:bodyPr/>
          <a:lstStyle/>
          <a:p>
            <a:r>
              <a:rPr lang="en-GB" sz="6600" dirty="0" smtClean="0"/>
              <a:t>Lemming</a:t>
            </a:r>
            <a:endParaRPr lang="en-GB" sz="6600" dirty="0"/>
          </a:p>
        </p:txBody>
      </p:sp>
      <p:sp>
        <p:nvSpPr>
          <p:cNvPr id="7" name="Rectangle 6"/>
          <p:cNvSpPr/>
          <p:nvPr/>
        </p:nvSpPr>
        <p:spPr>
          <a:xfrm>
            <a:off x="2" y="6486525"/>
            <a:ext cx="914399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" dirty="0">
                <a:solidFill>
                  <a:srgbClr val="1C1C1C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Photo courtesy of </a:t>
            </a:r>
            <a:r>
              <a:rPr lang="en-GB" sz="600" dirty="0" err="1">
                <a:solidFill>
                  <a:srgbClr val="1C1C1C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kgleditsch</a:t>
            </a:r>
            <a:r>
              <a:rPr lang="en-GB" sz="600" dirty="0">
                <a:solidFill>
                  <a:srgbClr val="1C1C1C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 (@flickr.com)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18441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218</Words>
  <Application>Microsoft Office PowerPoint</Application>
  <PresentationFormat>On-screen Show (4:3)</PresentationFormat>
  <Paragraphs>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Twinkl SemiBold</vt:lpstr>
      <vt:lpstr>Twinkl</vt:lpstr>
      <vt:lpstr>Arial</vt:lpstr>
      <vt:lpstr>Calibri</vt:lpstr>
      <vt:lpstr>Tuffy</vt:lpstr>
      <vt:lpstr>Sassoon Infant Rg</vt:lpstr>
      <vt:lpstr>Office Theme</vt:lpstr>
      <vt:lpstr>PowerPoint Presentation</vt:lpstr>
      <vt:lpstr>What can you see?</vt:lpstr>
      <vt:lpstr>Husky</vt:lpstr>
      <vt:lpstr>What can you see?</vt:lpstr>
      <vt:lpstr>Moose</vt:lpstr>
      <vt:lpstr>What can you see?</vt:lpstr>
      <vt:lpstr>Arctic Fox</vt:lpstr>
      <vt:lpstr>What can you see?</vt:lpstr>
      <vt:lpstr>Lemming</vt:lpstr>
      <vt:lpstr>What can you see?</vt:lpstr>
      <vt:lpstr>Snowy Owl</vt:lpstr>
      <vt:lpstr>What can you see?</vt:lpstr>
      <vt:lpstr>Walrus</vt:lpstr>
      <vt:lpstr>What can you see?</vt:lpstr>
      <vt:lpstr>Polar Bear</vt:lpstr>
      <vt:lpstr>What can you see?</vt:lpstr>
      <vt:lpstr>Reindeer</vt:lpstr>
      <vt:lpstr>What can you see?</vt:lpstr>
      <vt:lpstr>Seal</vt:lpstr>
      <vt:lpstr>What can you see?</vt:lpstr>
      <vt:lpstr>Arctic Hare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Kate Rosser</cp:lastModifiedBy>
  <cp:revision>122</cp:revision>
  <dcterms:created xsi:type="dcterms:W3CDTF">2014-10-01T16:09:27Z</dcterms:created>
  <dcterms:modified xsi:type="dcterms:W3CDTF">2021-01-17T17:11:16Z</dcterms:modified>
</cp:coreProperties>
</file>